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B0F28-2962-80A6-B9DB-A57123909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3323BB-CBB1-B996-E473-320D42B07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82B62-0D0B-648B-1EFE-AAF5DED7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322BD-75EF-49F3-9317-1D5431AD6372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11487-A09E-90D5-236F-F8B6AE217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E6B2D-C58B-7D52-DE9A-C2122B8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91AA-EA7E-4F1D-97FB-5ED075B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4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37868-4F6E-2166-1971-368969B0D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D3B8F5-C357-7012-E6FC-C8CD6342F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B8DFA-C261-1F97-317B-351126CD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322BD-75EF-49F3-9317-1D5431AD6372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9E432-0FFD-50A9-352A-EB879817D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C55DC-7365-2FEC-23BD-9D4E47724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91AA-EA7E-4F1D-97FB-5ED075B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7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6F0308-3675-20B1-8851-96B51B225D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394E80-DC62-F5FF-1650-B23F8C043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0B0BF-870A-441A-FDB8-37E8D91C6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322BD-75EF-49F3-9317-1D5431AD6372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F5C0-62EB-97FB-2371-1DA4FB19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CBC9C-17C7-DDCB-0A63-AC835E3D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91AA-EA7E-4F1D-97FB-5ED075B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7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D4843-3778-B3E0-DDF5-4CF2471D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CC204-0C64-A3A6-B677-511F8A31F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EDD18-4C6B-BE21-78BE-C06D3C80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322BD-75EF-49F3-9317-1D5431AD6372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F6718-6921-EDB5-BD9F-C0757B42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4D8F5-F806-6232-0894-8402153E9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91AA-EA7E-4F1D-97FB-5ED075B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74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52F92-49D9-184F-6167-74CAE4004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321A2-FB9D-FA6C-C861-38BCCF8CF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97F38-5C2F-940B-A96B-CB83411BC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322BD-75EF-49F3-9317-1D5431AD6372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DC2D5-878F-457E-2D1E-8040ED64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86DD8-1938-AD76-2357-07583B6A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91AA-EA7E-4F1D-97FB-5ED075B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13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13F37-1717-D31C-24F2-4CA07D11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9B9EF-F863-C4EF-9F1E-C882C6474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85CD4-1274-7EBF-442A-03248AAC4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2E437-5198-7219-6E12-CFD812445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322BD-75EF-49F3-9317-1D5431AD6372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3E364-4759-E9A7-4114-A4C49C1B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4756C-2FE8-5B08-5375-AE7D77D9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91AA-EA7E-4F1D-97FB-5ED075B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7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252A-96ED-EA93-1E18-16E342FCA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D47BC-167C-A622-7EA3-74F32A9E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E210FC-7F32-FFBC-F584-6198BB4B4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038D7-D820-2281-A2F7-4E7B543245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27A105-817F-0DCB-72A5-3AB22ED923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C66A70-A46E-BB4D-0462-AB44FD14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322BD-75EF-49F3-9317-1D5431AD6372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B9F555-B54A-1DF5-61B0-A6870E5A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247928-E49D-E125-C2BA-3555241E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91AA-EA7E-4F1D-97FB-5ED075B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59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9B1C7-6083-CC3E-ACD1-BB7781C4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74E0C0-AFC6-06E7-0777-695C162E8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322BD-75EF-49F3-9317-1D5431AD6372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56EB00-A88E-D7BD-98FB-3260B6D43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C3D7F-FF1C-2762-CFA9-8E415050F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91AA-EA7E-4F1D-97FB-5ED075B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3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8B99EC-6D3F-2BD1-7D0D-2245E521B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322BD-75EF-49F3-9317-1D5431AD6372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56CABE-85BF-741B-BB05-FDF86239D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04E49-21A7-8634-C85E-45C4AA770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91AA-EA7E-4F1D-97FB-5ED075B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39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D7463-9699-8151-D2A8-69189A55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3D24A-3ACA-BB02-EE71-5C7518AEF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AAEE22-0EA6-5B65-CD03-E44A70F19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247CF-2260-A0DD-F883-FC548421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322BD-75EF-49F3-9317-1D5431AD6372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7235F-2B13-0091-E350-9D58CB829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FE334-6021-47C6-AFFE-A5319569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91AA-EA7E-4F1D-97FB-5ED075B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0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ECD8-382D-8F8D-73C2-0D4A367D3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87D59E-8906-CD9A-7E87-6B2C96167E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EBEB-37BB-6169-A879-C53DE293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7D240-98EC-1026-71F4-7FE2B03A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322BD-75EF-49F3-9317-1D5431AD6372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747CAA-7364-D57A-7BC6-81477788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127FB-2188-EFFA-FE09-093EDD3B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91AA-EA7E-4F1D-97FB-5ED075B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8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4CEEAB-D416-59C5-704F-96A5FEE8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0FE3C-F4BC-6804-4B8A-4B0EF0B0E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9051E-BE4D-AE14-04EC-9BBB1AD9C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322BD-75EF-49F3-9317-1D5431AD6372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8954B-318B-625D-76B0-D9DE38A85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2A1A-B9D8-1BF9-C44A-30D1152C8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D91AA-EA7E-4F1D-97FB-5ED075B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8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CC66812-A3C3-2659-1E58-25767CCEA11E}"/>
              </a:ext>
            </a:extLst>
          </p:cNvPr>
          <p:cNvGrpSpPr/>
          <p:nvPr/>
        </p:nvGrpSpPr>
        <p:grpSpPr>
          <a:xfrm>
            <a:off x="0" y="-9331"/>
            <a:ext cx="2419349" cy="2311530"/>
            <a:chOff x="0" y="0"/>
            <a:chExt cx="2419349" cy="23115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BF3902-8689-A95A-F4F7-2A8EE380710D}"/>
                </a:ext>
              </a:extLst>
            </p:cNvPr>
            <p:cNvSpPr txBox="1"/>
            <p:nvPr/>
          </p:nvSpPr>
          <p:spPr>
            <a:xfrm>
              <a:off x="0" y="0"/>
              <a:ext cx="2419349" cy="23115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Raffle Extravaganza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/>
                <a:t>Drawing:  August 22, 2026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Name:</a:t>
              </a:r>
              <a:r>
                <a:rPr lang="en-US" dirty="0"/>
                <a:t>_____________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Phone</a:t>
              </a:r>
              <a:r>
                <a:rPr lang="en-US" dirty="0"/>
                <a:t>:_____________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F79D7E-FA21-D9E0-976C-53BB668A0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 trans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6" y="38772"/>
              <a:ext cx="1590675" cy="79533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6E75909-4136-BBC5-B5A5-FD0262874DC6}"/>
              </a:ext>
            </a:extLst>
          </p:cNvPr>
          <p:cNvGrpSpPr/>
          <p:nvPr/>
        </p:nvGrpSpPr>
        <p:grpSpPr>
          <a:xfrm>
            <a:off x="-2585" y="2306612"/>
            <a:ext cx="2419349" cy="2311530"/>
            <a:chOff x="0" y="-9331"/>
            <a:chExt cx="2419349" cy="23115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E6E213-362A-0234-F6F3-8C27E44C86B2}"/>
                </a:ext>
              </a:extLst>
            </p:cNvPr>
            <p:cNvSpPr txBox="1"/>
            <p:nvPr/>
          </p:nvSpPr>
          <p:spPr>
            <a:xfrm>
              <a:off x="0" y="-9331"/>
              <a:ext cx="2419349" cy="23115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Raffle Extravaganza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/>
                <a:t>Drawing: August 22, 2026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Name:</a:t>
              </a:r>
              <a:r>
                <a:rPr lang="en-US" dirty="0"/>
                <a:t>_____________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Phone</a:t>
              </a:r>
              <a:r>
                <a:rPr lang="en-US" dirty="0"/>
                <a:t>:_____________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9D32329-E83B-A81E-5904-566584BDD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 trans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6" y="38772"/>
              <a:ext cx="1590675" cy="79533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5F4EB6-2999-2089-CC28-8423A9652D16}"/>
              </a:ext>
            </a:extLst>
          </p:cNvPr>
          <p:cNvGrpSpPr/>
          <p:nvPr/>
        </p:nvGrpSpPr>
        <p:grpSpPr>
          <a:xfrm>
            <a:off x="-389" y="4621293"/>
            <a:ext cx="2419349" cy="2311530"/>
            <a:chOff x="0" y="-9331"/>
            <a:chExt cx="2419349" cy="23115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E96188-D8F6-408D-4198-C698D2834C24}"/>
                </a:ext>
              </a:extLst>
            </p:cNvPr>
            <p:cNvSpPr txBox="1"/>
            <p:nvPr/>
          </p:nvSpPr>
          <p:spPr>
            <a:xfrm>
              <a:off x="0" y="-9331"/>
              <a:ext cx="2419349" cy="23115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Raffle Extravaganza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/>
                <a:t>Drawing: August 22, 2026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Name:</a:t>
              </a:r>
              <a:r>
                <a:rPr lang="en-US" dirty="0"/>
                <a:t>_____________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Phone</a:t>
              </a:r>
              <a:r>
                <a:rPr lang="en-US" dirty="0"/>
                <a:t>:_____________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A71109-DA02-6E8F-9707-D83BF89BC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 trans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6" y="38772"/>
              <a:ext cx="1590675" cy="79533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A83EB7-6740-0007-AAA8-1ECB39D66D7D}"/>
              </a:ext>
            </a:extLst>
          </p:cNvPr>
          <p:cNvGrpSpPr/>
          <p:nvPr/>
        </p:nvGrpSpPr>
        <p:grpSpPr>
          <a:xfrm>
            <a:off x="4844041" y="2305681"/>
            <a:ext cx="2419349" cy="2311530"/>
            <a:chOff x="0" y="0"/>
            <a:chExt cx="2419349" cy="231153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023C90-1162-152F-09B4-2217FE658C99}"/>
                </a:ext>
              </a:extLst>
            </p:cNvPr>
            <p:cNvSpPr txBox="1"/>
            <p:nvPr/>
          </p:nvSpPr>
          <p:spPr>
            <a:xfrm>
              <a:off x="0" y="0"/>
              <a:ext cx="2419349" cy="23115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Raffle Extravaganza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/>
                <a:t>Drawing: August 22, 2026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Name:</a:t>
              </a:r>
              <a:r>
                <a:rPr lang="en-US" dirty="0"/>
                <a:t>_____________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Phone</a:t>
              </a:r>
              <a:r>
                <a:rPr lang="en-US" dirty="0"/>
                <a:t>:_____________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F3D302-7E14-57B0-4FB1-386984FF4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 trans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6" y="38772"/>
              <a:ext cx="1590675" cy="79533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2E1407-AB77-C849-9A60-E501D4450402}"/>
              </a:ext>
            </a:extLst>
          </p:cNvPr>
          <p:cNvGrpSpPr/>
          <p:nvPr/>
        </p:nvGrpSpPr>
        <p:grpSpPr>
          <a:xfrm>
            <a:off x="2420995" y="2306612"/>
            <a:ext cx="2419349" cy="2311530"/>
            <a:chOff x="0" y="0"/>
            <a:chExt cx="2419349" cy="23115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829CA4-7C52-9AB4-A5A5-8E05373468DA}"/>
                </a:ext>
              </a:extLst>
            </p:cNvPr>
            <p:cNvSpPr txBox="1"/>
            <p:nvPr/>
          </p:nvSpPr>
          <p:spPr>
            <a:xfrm>
              <a:off x="0" y="0"/>
              <a:ext cx="2419349" cy="23115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Raffle Extravaganza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/>
                <a:t>Drawing: August 22, 2026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Name:</a:t>
              </a:r>
              <a:r>
                <a:rPr lang="en-US" dirty="0"/>
                <a:t>_____________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Phone</a:t>
              </a:r>
              <a:r>
                <a:rPr lang="en-US" dirty="0"/>
                <a:t>:_____________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06569B5-3F44-ED10-AB3D-4524FC3DC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 trans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6" y="38772"/>
              <a:ext cx="1590675" cy="79533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C837915-CC66-E7B6-0B77-9B361F8161AC}"/>
              </a:ext>
            </a:extLst>
          </p:cNvPr>
          <p:cNvGrpSpPr/>
          <p:nvPr/>
        </p:nvGrpSpPr>
        <p:grpSpPr>
          <a:xfrm>
            <a:off x="2413613" y="4621293"/>
            <a:ext cx="2419349" cy="2311530"/>
            <a:chOff x="0" y="0"/>
            <a:chExt cx="2419349" cy="231153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AEDAE39-BF7D-D3AC-4BC2-1AE438513086}"/>
                </a:ext>
              </a:extLst>
            </p:cNvPr>
            <p:cNvSpPr txBox="1"/>
            <p:nvPr/>
          </p:nvSpPr>
          <p:spPr>
            <a:xfrm>
              <a:off x="0" y="0"/>
              <a:ext cx="2419349" cy="23115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Raffle Extravaganza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/>
                <a:t>Drawing: August 22, 2026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Name:</a:t>
              </a:r>
              <a:r>
                <a:rPr lang="en-US" dirty="0"/>
                <a:t>_____________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Phone</a:t>
              </a:r>
              <a:r>
                <a:rPr lang="en-US" dirty="0"/>
                <a:t>:_____________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B952680-DBFF-1FD7-11EB-4C44E6FC8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 trans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6" y="38772"/>
              <a:ext cx="1590675" cy="79533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3D5E1B0-DE05-E73A-5CF9-0DC93181F579}"/>
              </a:ext>
            </a:extLst>
          </p:cNvPr>
          <p:cNvGrpSpPr/>
          <p:nvPr/>
        </p:nvGrpSpPr>
        <p:grpSpPr>
          <a:xfrm>
            <a:off x="4832659" y="-7881"/>
            <a:ext cx="2419349" cy="2311530"/>
            <a:chOff x="0" y="0"/>
            <a:chExt cx="2419349" cy="231153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A23CDCC-7184-C3DF-A410-E02B2F44EA49}"/>
                </a:ext>
              </a:extLst>
            </p:cNvPr>
            <p:cNvSpPr txBox="1"/>
            <p:nvPr/>
          </p:nvSpPr>
          <p:spPr>
            <a:xfrm>
              <a:off x="0" y="0"/>
              <a:ext cx="2419349" cy="23115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Raffle Extravaganza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/>
                <a:t>Drawing: August 22, 2026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Name:</a:t>
              </a:r>
              <a:r>
                <a:rPr lang="en-US" dirty="0"/>
                <a:t>_____________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Phone</a:t>
              </a:r>
              <a:r>
                <a:rPr lang="en-US" dirty="0"/>
                <a:t>:_____________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1963617-C750-82ED-9D11-D96CC577B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 trans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6" y="38772"/>
              <a:ext cx="1590675" cy="795338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F22432E-0643-A0C2-2BAA-E72E1C7E0591}"/>
              </a:ext>
            </a:extLst>
          </p:cNvPr>
          <p:cNvGrpSpPr/>
          <p:nvPr/>
        </p:nvGrpSpPr>
        <p:grpSpPr>
          <a:xfrm>
            <a:off x="2412733" y="-6227"/>
            <a:ext cx="2419349" cy="2311530"/>
            <a:chOff x="0" y="0"/>
            <a:chExt cx="2419349" cy="231153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C0C2C7D-B2F9-2DEC-7902-07A1E3EBB45E}"/>
                </a:ext>
              </a:extLst>
            </p:cNvPr>
            <p:cNvSpPr txBox="1"/>
            <p:nvPr/>
          </p:nvSpPr>
          <p:spPr>
            <a:xfrm>
              <a:off x="0" y="0"/>
              <a:ext cx="2419349" cy="23115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Raffle Extravaganza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/>
                <a:t>Drawing: August 22, 2026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Name:</a:t>
              </a:r>
              <a:r>
                <a:rPr lang="en-US" dirty="0"/>
                <a:t>_____________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Phone</a:t>
              </a:r>
              <a:r>
                <a:rPr lang="en-US" dirty="0"/>
                <a:t>:_____________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42C773B-12CC-922C-C886-D63FFCC40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 trans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6" y="38772"/>
              <a:ext cx="1590675" cy="795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992C005-5DC9-CC56-EFCF-160EE364259A}"/>
              </a:ext>
            </a:extLst>
          </p:cNvPr>
          <p:cNvGrpSpPr/>
          <p:nvPr/>
        </p:nvGrpSpPr>
        <p:grpSpPr>
          <a:xfrm>
            <a:off x="4836659" y="4617211"/>
            <a:ext cx="2419349" cy="2311530"/>
            <a:chOff x="0" y="0"/>
            <a:chExt cx="2419349" cy="231153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A193361-9673-7FB8-BA87-652A220C559A}"/>
                </a:ext>
              </a:extLst>
            </p:cNvPr>
            <p:cNvSpPr txBox="1"/>
            <p:nvPr/>
          </p:nvSpPr>
          <p:spPr>
            <a:xfrm>
              <a:off x="0" y="0"/>
              <a:ext cx="2419349" cy="23115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Raffle Extravaganza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/>
                <a:t>Drawing: August 22, 2026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Name:</a:t>
              </a:r>
              <a:r>
                <a:rPr lang="en-US" dirty="0"/>
                <a:t>_____________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Phone</a:t>
              </a:r>
              <a:r>
                <a:rPr lang="en-US" dirty="0"/>
                <a:t>:_____________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0A62E94-1FFB-4231-9CD8-D9A7D9D2E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 trans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6" y="38772"/>
              <a:ext cx="1590675" cy="795338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99CA034-55C5-3A39-DCB2-911BE38E2462}"/>
              </a:ext>
            </a:extLst>
          </p:cNvPr>
          <p:cNvGrpSpPr/>
          <p:nvPr/>
        </p:nvGrpSpPr>
        <p:grpSpPr>
          <a:xfrm>
            <a:off x="7252656" y="-9331"/>
            <a:ext cx="2419349" cy="2311530"/>
            <a:chOff x="0" y="0"/>
            <a:chExt cx="2419349" cy="231153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41B0A2A-D35A-8B55-8216-2387DC7BCD3C}"/>
                </a:ext>
              </a:extLst>
            </p:cNvPr>
            <p:cNvSpPr txBox="1"/>
            <p:nvPr/>
          </p:nvSpPr>
          <p:spPr>
            <a:xfrm>
              <a:off x="0" y="0"/>
              <a:ext cx="2419349" cy="23115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Raffle Extravaganza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/>
                <a:t>Drawing: August 22, 2026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Name:</a:t>
              </a:r>
              <a:r>
                <a:rPr lang="en-US" dirty="0"/>
                <a:t>_____________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Phone</a:t>
              </a:r>
              <a:r>
                <a:rPr lang="en-US" dirty="0"/>
                <a:t>:_____________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E3DF740-4ADA-2A29-E015-C5F75EEDE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 trans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6" y="38772"/>
              <a:ext cx="1590675" cy="795338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C444F12-2E4C-65B8-6CCC-6E907ECB9238}"/>
              </a:ext>
            </a:extLst>
          </p:cNvPr>
          <p:cNvGrpSpPr/>
          <p:nvPr/>
        </p:nvGrpSpPr>
        <p:grpSpPr>
          <a:xfrm>
            <a:off x="9672003" y="-6432"/>
            <a:ext cx="2419349" cy="2311530"/>
            <a:chOff x="-18662" y="0"/>
            <a:chExt cx="2419349" cy="2311530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D97888E-70DF-136A-351C-0C58A369719B}"/>
                </a:ext>
              </a:extLst>
            </p:cNvPr>
            <p:cNvSpPr txBox="1"/>
            <p:nvPr/>
          </p:nvSpPr>
          <p:spPr>
            <a:xfrm>
              <a:off x="-18662" y="0"/>
              <a:ext cx="2419349" cy="23115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Raffle Extravaganza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/>
                <a:t>Drawing: August 22, 2026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Name:</a:t>
              </a:r>
              <a:r>
                <a:rPr lang="en-US" dirty="0"/>
                <a:t>_____________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Phone</a:t>
              </a:r>
              <a:r>
                <a:rPr lang="en-US" dirty="0"/>
                <a:t>:_____________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83D0EFB-4B03-5F3C-D5B4-3E1920202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 trans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6" y="38772"/>
              <a:ext cx="1590675" cy="795338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A0CD31F-3574-90DF-5C57-F027402C952D}"/>
              </a:ext>
            </a:extLst>
          </p:cNvPr>
          <p:cNvGrpSpPr/>
          <p:nvPr/>
        </p:nvGrpSpPr>
        <p:grpSpPr>
          <a:xfrm>
            <a:off x="7261985" y="2308580"/>
            <a:ext cx="2419349" cy="2311530"/>
            <a:chOff x="0" y="0"/>
            <a:chExt cx="2419349" cy="231153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1E5F723-8ACC-D411-2C38-A2183C0ACBB6}"/>
                </a:ext>
              </a:extLst>
            </p:cNvPr>
            <p:cNvSpPr txBox="1"/>
            <p:nvPr/>
          </p:nvSpPr>
          <p:spPr>
            <a:xfrm>
              <a:off x="0" y="0"/>
              <a:ext cx="2419349" cy="23115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Raffle Extravaganza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/>
                <a:t>Drawing: August 22, 2026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Name:</a:t>
              </a:r>
              <a:r>
                <a:rPr lang="en-US" dirty="0"/>
                <a:t>_____________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Phone</a:t>
              </a:r>
              <a:r>
                <a:rPr lang="en-US" dirty="0"/>
                <a:t>:_____________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D1F7C50-3EC7-BD87-F9C9-CD3905CE3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 trans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6" y="38772"/>
              <a:ext cx="1590675" cy="795338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6309740-2948-1855-4A66-CA7D914D77A6}"/>
              </a:ext>
            </a:extLst>
          </p:cNvPr>
          <p:cNvGrpSpPr/>
          <p:nvPr/>
        </p:nvGrpSpPr>
        <p:grpSpPr>
          <a:xfrm>
            <a:off x="9688080" y="2308579"/>
            <a:ext cx="2419349" cy="2311530"/>
            <a:chOff x="0" y="0"/>
            <a:chExt cx="2419349" cy="231153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5BA4F7F-8FB7-888A-17A0-F548CCE58238}"/>
                </a:ext>
              </a:extLst>
            </p:cNvPr>
            <p:cNvSpPr txBox="1"/>
            <p:nvPr/>
          </p:nvSpPr>
          <p:spPr>
            <a:xfrm>
              <a:off x="0" y="0"/>
              <a:ext cx="2419349" cy="23115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Raffle Extravaganza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/>
                <a:t>Drawing August 22, 2026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Name:</a:t>
              </a:r>
              <a:r>
                <a:rPr lang="en-US" dirty="0"/>
                <a:t>_____________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Phone</a:t>
              </a:r>
              <a:r>
                <a:rPr lang="en-US" dirty="0"/>
                <a:t>:_____________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A4420919-2963-5CC9-E8DF-251057119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 trans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6" y="38772"/>
              <a:ext cx="1590675" cy="795338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17360F7-91E1-A5F5-5CB7-9EEBDD91DA5A}"/>
              </a:ext>
            </a:extLst>
          </p:cNvPr>
          <p:cNvGrpSpPr/>
          <p:nvPr/>
        </p:nvGrpSpPr>
        <p:grpSpPr>
          <a:xfrm>
            <a:off x="7256554" y="4617211"/>
            <a:ext cx="2419349" cy="2311530"/>
            <a:chOff x="0" y="0"/>
            <a:chExt cx="2419349" cy="2311530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A08EF0B-D21F-17B8-D979-A1368111948D}"/>
                </a:ext>
              </a:extLst>
            </p:cNvPr>
            <p:cNvSpPr txBox="1"/>
            <p:nvPr/>
          </p:nvSpPr>
          <p:spPr>
            <a:xfrm>
              <a:off x="0" y="0"/>
              <a:ext cx="2419349" cy="23115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Raffle Extravaganza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/>
                <a:t>Drawing: August 22, 2026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Name:</a:t>
              </a:r>
              <a:r>
                <a:rPr lang="en-US" dirty="0"/>
                <a:t>_____________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Phone</a:t>
              </a:r>
              <a:r>
                <a:rPr lang="en-US" dirty="0"/>
                <a:t>:_____________</a:t>
              </a: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781FC89-E9C3-C295-2136-1032CA1DA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 trans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6" y="38772"/>
              <a:ext cx="1590675" cy="795338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7751D8E-BF8A-23E2-B92C-3C5EB565170D}"/>
              </a:ext>
            </a:extLst>
          </p:cNvPr>
          <p:cNvGrpSpPr/>
          <p:nvPr/>
        </p:nvGrpSpPr>
        <p:grpSpPr>
          <a:xfrm>
            <a:off x="9679803" y="4614259"/>
            <a:ext cx="2419349" cy="2311530"/>
            <a:chOff x="0" y="0"/>
            <a:chExt cx="2419349" cy="231153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73CAC5D-576F-17AA-399E-1F7103E0EC6F}"/>
                </a:ext>
              </a:extLst>
            </p:cNvPr>
            <p:cNvSpPr txBox="1"/>
            <p:nvPr/>
          </p:nvSpPr>
          <p:spPr>
            <a:xfrm>
              <a:off x="0" y="0"/>
              <a:ext cx="2419349" cy="23115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Raffle Extravaganza</a:t>
              </a:r>
            </a:p>
            <a:p>
              <a:pPr algn="ctr">
                <a:lnSpc>
                  <a:spcPct val="150000"/>
                </a:lnSpc>
              </a:pPr>
              <a:r>
                <a:rPr lang="en-US" sz="1400" dirty="0"/>
                <a:t>Drawing: August 22, 2026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Name:</a:t>
              </a:r>
              <a:r>
                <a:rPr lang="en-US" dirty="0"/>
                <a:t>_____________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/>
                <a:t>Phone</a:t>
              </a:r>
              <a:r>
                <a:rPr lang="en-US" dirty="0"/>
                <a:t>:_____________</a:t>
              </a: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134A75D-555F-576E-0996-0FEF2015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 trans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6" y="38772"/>
              <a:ext cx="1590675" cy="795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3995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179</Words>
  <Application>Microsoft Office PowerPoint</Application>
  <PresentationFormat>Widescreen</PresentationFormat>
  <Paragraphs>105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Jeff Kingsley</dc:creator>
  <cp:lastModifiedBy>Jeff Kingsley</cp:lastModifiedBy>
  <cp:revision>3</cp:revision>
  <dcterms:created xsi:type="dcterms:W3CDTF">2024-06-08T16:46:48Z</dcterms:created>
  <dcterms:modified xsi:type="dcterms:W3CDTF">2026-05-19T22:21:33Z</dcterms:modified>
</cp:coreProperties>
</file>